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Roboto Slab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112" y="-3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font" Target="fonts/font1.fntdata"/><Relationship Id="rId13" Type="http://schemas.openxmlformats.org/officeDocument/2006/relationships/font" Target="fonts/font2.fntdata"/><Relationship Id="rId14" Type="http://schemas.openxmlformats.org/officeDocument/2006/relationships/font" Target="fonts/font3.fntdata"/><Relationship Id="rId15" Type="http://schemas.openxmlformats.org/officeDocument/2006/relationships/font" Target="fonts/font4.fntdata"/><Relationship Id="rId16" Type="http://schemas.openxmlformats.org/officeDocument/2006/relationships/font" Target="fonts/font5.fntdata"/><Relationship Id="rId17" Type="http://schemas.openxmlformats.org/officeDocument/2006/relationships/font" Target="fonts/font6.fntdata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6e06e04bf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6e06e04bf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6e06e04bf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6e06e04bf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6e06e04bf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6e06e04bf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6e06e04b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6e06e04b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6e06e04bf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6e06e04bf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6e06e04b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6e06e04b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6e06e04bf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6e06e04bf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6e06e04b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6e06e04b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aeoillustrator.com/Artifact_Drawings.html" TargetMode="External"/><Relationship Id="rId4" Type="http://schemas.openxmlformats.org/officeDocument/2006/relationships/hyperlink" Target="http://www.archaeology.co.uk/digs/fieldwork/bury-archaeological-group-4.htm" TargetMode="External"/><Relationship Id="rId5" Type="http://schemas.openxmlformats.org/officeDocument/2006/relationships/hyperlink" Target="http://www.glassdoor.com/Job/jobs.htm?suggestCount=0&amp;suggestChosen=true&amp;clickSource=searchBtn&amp;typedKeyword=ARchaeolog&amp;sc.keyword=Archaeologist&amp;locT=C&amp;locId=1155583&amp;jobType=" TargetMode="External"/><Relationship Id="rId6" Type="http://schemas.openxmlformats.org/officeDocument/2006/relationships/hyperlink" Target="http://www.careeronestop.org/site-search.aspx?keyword=Archaeology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Archaeology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Leonardo Maduro-Salvarrey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Required Skills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Attention to detail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Drawing ability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Developed writing ability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Understanding of historical events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025" y="458025"/>
            <a:ext cx="4110924" cy="292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Income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Local annual income averages approximately $62,000.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Typical annual salary for anthropology and archaeology postsecondary teachers is $59,610 - $117,480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3625" y="2712175"/>
            <a:ext cx="2670274" cy="20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Availability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269" y="-48325"/>
            <a:ext cx="49949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Localized mostly to institutions of learning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in high demand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Required Experience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Positions in this field of study require at least a Master’s degree or PhD in Archaeology or Anthropology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825" y="2053850"/>
            <a:ext cx="3749100" cy="281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of the Work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manual labor in the field is required (moving equipment/supplies).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Lots of excavation work on the field, in addition to writing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Precise records of where and in which context an artifact is found in must be taken.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17" y="59300"/>
            <a:ext cx="1982883" cy="143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Experience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 World History and Art History in high school.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 taking Archaeology and Prehistory 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7425" y="0"/>
            <a:ext cx="3026575" cy="31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151" y="1489825"/>
            <a:ext cx="5327400" cy="29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Woelfel, Valerie. “Artifact Drawings.” </a:t>
            </a:r>
            <a:r>
              <a:rPr lang="en" sz="900" i="1">
                <a:solidFill>
                  <a:srgbClr val="333333"/>
                </a:solidFill>
                <a:highlight>
                  <a:srgbClr val="FFFFFF"/>
                </a:highlight>
              </a:rPr>
              <a:t>Archaeological Illustration-Artifact Drawings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, Archaeoillustrator, 2010, </a:t>
            </a:r>
            <a:r>
              <a:rPr lang="en" sz="9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www.archaeoillustrator.com/Artifact_Drawings.html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.</a:t>
            </a:r>
            <a:endParaRPr sz="9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Matt. “Lowes.” </a:t>
            </a:r>
            <a:r>
              <a:rPr lang="en" sz="900" i="1">
                <a:solidFill>
                  <a:srgbClr val="333333"/>
                </a:solidFill>
                <a:highlight>
                  <a:srgbClr val="FFFFFF"/>
                </a:highlight>
              </a:rPr>
              <a:t>Current Archaeology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, Current Archaeology, 28 Feb. 2018, </a:t>
            </a:r>
            <a:r>
              <a:rPr lang="en" sz="9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www.archaeology.co.uk/digs/fieldwork/bury-archaeological-group-4.htm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.</a:t>
            </a:r>
            <a:endParaRPr sz="9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 i="1">
                <a:solidFill>
                  <a:srgbClr val="333333"/>
                </a:solidFill>
                <a:highlight>
                  <a:srgbClr val="FFFFFF"/>
                </a:highlight>
              </a:rPr>
              <a:t>Glassdoor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, </a:t>
            </a:r>
            <a:r>
              <a:rPr lang="en" sz="9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www.glassdoor.com/Job/jobs.htm?suggestCount=0&amp;suggestChosen=true&amp;clickSource=searchBtn&amp;typedKeyword=ARchaeolog&amp;sc.keyword=Archaeologist&amp;locT=C&amp;locId=1155583&amp;jobType=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.</a:t>
            </a:r>
            <a:endParaRPr sz="9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“CareerOneStop.” </a:t>
            </a:r>
            <a:r>
              <a:rPr lang="en" sz="900" i="1">
                <a:solidFill>
                  <a:srgbClr val="333333"/>
                </a:solidFill>
                <a:highlight>
                  <a:srgbClr val="FFFFFF"/>
                </a:highlight>
              </a:rPr>
              <a:t>CareerOneStop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, 5 Oct. 2017, </a:t>
            </a:r>
            <a:r>
              <a:rPr lang="en" sz="9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www.careeronestop.org/site-search.aspx?keyword=Archaeology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.</a:t>
            </a:r>
            <a:endParaRPr sz="9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“Summary.” </a:t>
            </a:r>
            <a:r>
              <a:rPr lang="en" sz="900" i="1">
                <a:solidFill>
                  <a:srgbClr val="333333"/>
                </a:solidFill>
                <a:highlight>
                  <a:srgbClr val="FFFFFF"/>
                </a:highlight>
              </a:rPr>
              <a:t>U.S. Bureau of Labor Statistics</a:t>
            </a:r>
            <a:r>
              <a:rPr lang="en" sz="900">
                <a:solidFill>
                  <a:srgbClr val="333333"/>
                </a:solidFill>
                <a:highlight>
                  <a:srgbClr val="FFFFFF"/>
                </a:highlight>
              </a:rPr>
              <a:t>, U.S. Bureau of Labor Statistics, 30 Apr. 2018, www.bls.gov/ooh/life-physical-and-social-science/anthropologists-and-archeologists.htm.</a:t>
            </a:r>
            <a:endParaRPr sz="9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9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9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214</Words>
  <Application>Microsoft Macintosh PowerPoint</Application>
  <PresentationFormat>On-screen Show (16:9)</PresentationFormat>
  <Paragraphs>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Roboto</vt:lpstr>
      <vt:lpstr>Roboto Slab</vt:lpstr>
      <vt:lpstr>Marina</vt:lpstr>
      <vt:lpstr>Archaeology</vt:lpstr>
      <vt:lpstr>Required Skills</vt:lpstr>
      <vt:lpstr>Income</vt:lpstr>
      <vt:lpstr>Availability</vt:lpstr>
      <vt:lpstr>Required Experience</vt:lpstr>
      <vt:lpstr>Nature of the Work</vt:lpstr>
      <vt:lpstr>Personal Experience</vt:lpstr>
      <vt:lpstr>Questions?</vt:lpstr>
      <vt:lpstr>Works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Archaeology</dc:title>
  <dc:creator>Leo</dc:creator>
  <cp:lastModifiedBy>david pendered</cp:lastModifiedBy>
  <cp:revision>1</cp:revision>
  <dcterms:created xsi:type="dcterms:W3CDTF">2019-01-17T22:20:14Z</dcterms:created>
  <dcterms:modified xsi:type="dcterms:W3CDTF">2019-01-17T23:32:19Z</dcterms:modified>
</cp:coreProperties>
</file>